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40" r:id="rId2"/>
    <p:sldId id="265" r:id="rId3"/>
    <p:sldId id="297" r:id="rId4"/>
    <p:sldId id="335" r:id="rId5"/>
    <p:sldId id="336" r:id="rId6"/>
    <p:sldId id="337" r:id="rId7"/>
    <p:sldId id="338" r:id="rId8"/>
    <p:sldId id="339" r:id="rId9"/>
    <p:sldId id="341" r:id="rId10"/>
    <p:sldId id="342" r:id="rId11"/>
  </p:sldIdLst>
  <p:sldSz cx="9144000" cy="6858000" type="screen4x3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맑은 고딕"/>
        <a:cs typeface="맑은 고딕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A2C"/>
    <a:srgbClr val="006600"/>
    <a:srgbClr val="003300"/>
    <a:srgbClr val="E6F8A6"/>
    <a:srgbClr val="B8DA4A"/>
    <a:srgbClr val="E2B40C"/>
    <a:srgbClr val="99CC00"/>
    <a:srgbClr val="6709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19" autoAdjust="0"/>
    <p:restoredTop sz="94660"/>
  </p:normalViewPr>
  <p:slideViewPr>
    <p:cSldViewPr>
      <p:cViewPr varScale="1">
        <p:scale>
          <a:sx n="114" d="100"/>
          <a:sy n="114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70" y="-12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6247" cy="496732"/>
          </a:xfrm>
          <a:prstGeom prst="rect">
            <a:avLst/>
          </a:prstGeom>
        </p:spPr>
        <p:txBody>
          <a:bodyPr vert="horz" lIns="92435" tIns="46218" rIns="92435" bIns="462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827" y="0"/>
            <a:ext cx="2946246" cy="496732"/>
          </a:xfrm>
          <a:prstGeom prst="rect">
            <a:avLst/>
          </a:prstGeom>
        </p:spPr>
        <p:txBody>
          <a:bodyPr vert="horz" lIns="92435" tIns="46218" rIns="92435" bIns="462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E3DC286-A899-4305-B81E-9701DE9B52E9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309"/>
            <a:ext cx="2946247" cy="496731"/>
          </a:xfrm>
          <a:prstGeom prst="rect">
            <a:avLst/>
          </a:prstGeom>
        </p:spPr>
        <p:txBody>
          <a:bodyPr vert="horz" lIns="92435" tIns="46218" rIns="92435" bIns="462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827" y="9428309"/>
            <a:ext cx="2946246" cy="496731"/>
          </a:xfrm>
          <a:prstGeom prst="rect">
            <a:avLst/>
          </a:prstGeom>
        </p:spPr>
        <p:txBody>
          <a:bodyPr vert="horz" lIns="92435" tIns="46218" rIns="92435" bIns="4621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99C90E-DECC-4A73-9C6D-609CEDE22B41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6822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6247" cy="496732"/>
          </a:xfrm>
          <a:prstGeom prst="rect">
            <a:avLst/>
          </a:prstGeom>
        </p:spPr>
        <p:txBody>
          <a:bodyPr vert="horz" lIns="92435" tIns="46218" rIns="92435" bIns="4621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827" y="0"/>
            <a:ext cx="2946246" cy="496732"/>
          </a:xfrm>
          <a:prstGeom prst="rect">
            <a:avLst/>
          </a:prstGeom>
        </p:spPr>
        <p:txBody>
          <a:bodyPr vert="horz" lIns="92435" tIns="46218" rIns="92435" bIns="4621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8D34E1-C9F0-46ED-B6C0-E14125BAA5A9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5" tIns="46218" rIns="92435" bIns="46218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287" y="4714953"/>
            <a:ext cx="5439102" cy="4467387"/>
          </a:xfrm>
          <a:prstGeom prst="rect">
            <a:avLst/>
          </a:prstGeom>
        </p:spPr>
        <p:txBody>
          <a:bodyPr vert="horz" lIns="92435" tIns="46218" rIns="92435" bIns="46218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309"/>
            <a:ext cx="2946247" cy="496731"/>
          </a:xfrm>
          <a:prstGeom prst="rect">
            <a:avLst/>
          </a:prstGeom>
        </p:spPr>
        <p:txBody>
          <a:bodyPr vert="horz" lIns="92435" tIns="46218" rIns="92435" bIns="4621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827" y="9428309"/>
            <a:ext cx="2946246" cy="496731"/>
          </a:xfrm>
          <a:prstGeom prst="rect">
            <a:avLst/>
          </a:prstGeom>
        </p:spPr>
        <p:txBody>
          <a:bodyPr vert="horz" lIns="92435" tIns="46218" rIns="92435" bIns="4621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56E0C55-A131-45C3-A041-7A579E7E548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666869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맑은 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49982" y="1487106"/>
            <a:ext cx="5474146" cy="430887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prstMaterial="matte">
              <a:contourClr>
                <a:schemeClr val="bg1"/>
              </a:contourClr>
            </a:sp3d>
          </a:bodyPr>
          <a:lstStyle>
            <a:lvl1pPr marL="0" indent="0" algn="l">
              <a:buNone/>
              <a:defRPr sz="2200" b="0" i="1" cap="none" spc="50">
                <a:ln w="11430"/>
                <a:solidFill>
                  <a:srgbClr val="006600"/>
                </a:solidFill>
                <a:effectLst>
                  <a:innerShdw blurRad="63500" dist="63500" dir="13500000">
                    <a:prstClr val="black">
                      <a:alpha val="97000"/>
                    </a:prstClr>
                  </a:innerShdw>
                </a:effectLst>
                <a:latin typeface="HY견고딕" pitchFamily="18" charset="-127"/>
                <a:ea typeface="HY견고딕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249982" y="2063170"/>
            <a:ext cx="5472608" cy="861774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rtlCol="0" anchor="t">
            <a:spAutoFit/>
            <a:scene3d>
              <a:camera prst="orthographicFront"/>
              <a:lightRig rig="threePt" dir="t"/>
            </a:scene3d>
            <a:sp3d extrusionH="57150" prstMaterial="metal">
              <a:bevelT w="38100" h="25400" prst="coolSlant"/>
              <a:contourClr>
                <a:schemeClr val="bg2"/>
              </a:contourClr>
            </a:sp3d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kumimoji="1" lang="ko-KR" altLang="en-US" sz="5000" b="0" i="1" kern="1200" cap="none" spc="0" dirty="0">
                <a:ln w="3175">
                  <a:noFill/>
                </a:ln>
                <a:gradFill>
                  <a:gsLst>
                    <a:gs pos="0">
                      <a:srgbClr val="CCCC00"/>
                    </a:gs>
                    <a:gs pos="53000">
                      <a:srgbClr val="99CC00"/>
                    </a:gs>
                    <a:gs pos="100000">
                      <a:srgbClr val="003300"/>
                    </a:gs>
                  </a:gsLst>
                  <a:lin ang="5100000" scaled="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193E9-83E1-4B8D-A203-3958058481EF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71B39-E251-4267-8214-1AC1A7D52FE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21C53-6AA7-4156-8D08-C54F64169E37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7D6D6-6F62-4AC2-9ADF-19E1282DA1D7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7772400" cy="1362075"/>
          </a:xfrm>
        </p:spPr>
        <p:txBody>
          <a:bodyPr/>
          <a:lstStyle>
            <a:lvl1pPr algn="l">
              <a:defRPr sz="4000" b="0" cap="all">
                <a:solidFill>
                  <a:srgbClr val="9FBB15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6DBAD-D076-4085-8252-EDFBE2F5BE63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FC332-AC09-4C1D-8BB1-658271D35067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43608" y="25574"/>
            <a:ext cx="7920880" cy="796908"/>
          </a:xfrm>
        </p:spPr>
        <p:txBody>
          <a:bodyPr rtlCol="0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500" kern="1200" dirty="0">
                <a:solidFill>
                  <a:schemeClr val="accent6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F5BEA-6286-42FF-A6ED-32051D0423B4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09DC8-EF47-4DEE-A442-19630985CEB0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4275" y="1196752"/>
            <a:ext cx="8402525" cy="5232644"/>
          </a:xfrm>
        </p:spPr>
        <p:txBody>
          <a:bodyPr/>
          <a:lstStyle>
            <a:lvl1pPr algn="l">
              <a:buNone/>
              <a:defRPr sz="25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  <a:lvl2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2pPr>
            <a:lvl3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3pPr>
            <a:lvl4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4pPr>
            <a:lvl5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251520" y="49329"/>
            <a:ext cx="8424936" cy="796908"/>
          </a:xfrm>
        </p:spPr>
        <p:txBody>
          <a:bodyPr rtlCol="0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500" kern="1200" dirty="0">
                <a:solidFill>
                  <a:srgbClr val="006600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500813"/>
            <a:ext cx="2133600" cy="2206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02777-24B2-46DF-A0CE-E6B9FAC14264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500813"/>
            <a:ext cx="2895600" cy="2206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500813"/>
            <a:ext cx="2133600" cy="2206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90BFC-CB75-4C08-8FA2-95720007FF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539552" y="1340768"/>
            <a:ext cx="5904656" cy="12464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rtlCol="0" anchor="t">
            <a:spAutoFit/>
            <a:scene3d>
              <a:camera prst="orthographicFront"/>
              <a:lightRig rig="threePt" dir="t"/>
            </a:scene3d>
            <a:sp3d extrusionH="57150" prstMaterial="metal">
              <a:bevelT w="38100" h="25400" prst="coolSlant"/>
              <a:contourClr>
                <a:schemeClr val="bg2"/>
              </a:contourClr>
            </a:sp3d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kumimoji="1" lang="ko-KR" altLang="en-US" sz="7500" b="0" i="1" kern="1200" cap="none" spc="0" dirty="0">
                <a:ln w="3175">
                  <a:noFill/>
                </a:ln>
                <a:gradFill>
                  <a:gsLst>
                    <a:gs pos="0">
                      <a:srgbClr val="CCCC00"/>
                    </a:gs>
                    <a:gs pos="53000">
                      <a:srgbClr val="99CC00"/>
                    </a:gs>
                    <a:gs pos="100000">
                      <a:srgbClr val="003300"/>
                    </a:gs>
                  </a:gsLst>
                  <a:lin ang="5100000" scaled="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3E267-1E56-49EB-BF32-77F26708F5FC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6C071-DAE3-4357-86EE-805D80E4EB61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19050"/>
            <a:ext cx="82296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062038"/>
            <a:ext cx="82296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BF6BCC7-E6BE-495D-8A1C-D6E1B522AF63}" type="datetimeFigureOut">
              <a:rPr lang="ko-KR" altLang="en-US"/>
              <a:pPr>
                <a:defRPr/>
              </a:pPr>
              <a:t>2017-12-20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29375"/>
            <a:ext cx="289560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304CD4B-0169-46C5-8ADC-481CE34D88E4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lang="ko-KR" altLang="en-US" sz="3500" kern="1200">
          <a:solidFill>
            <a:srgbClr val="000000"/>
          </a:solidFill>
          <a:latin typeface="HY견고딕" pitchFamily="18" charset="-127"/>
          <a:ea typeface="HY견고딕" pitchFamily="18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3500">
          <a:solidFill>
            <a:srgbClr val="000000"/>
          </a:solidFill>
          <a:latin typeface="HY견고딕" pitchFamily="18" charset="-127"/>
          <a:ea typeface="HY견고딕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sz="25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lang="ko-KR" altLang="en-US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lang="ko-KR" altLang="en-US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lang="ko-KR" altLang="en-US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vbi@kongju.ac.kr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611560" y="1412776"/>
            <a:ext cx="7992888" cy="48965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66" y="1988840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1916832"/>
            <a:ext cx="52565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각 페이지의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작성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TIP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을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참고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하여 내용 기재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총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20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페이지 이내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발표시간 약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10~15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분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01234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03190" y="3733002"/>
            <a:ext cx="72314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PPT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템플릿 변경은 가능하나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본 양식에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제안된 작성내용 및 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작성순서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는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변경 불가</a:t>
            </a:r>
            <a:endParaRPr lang="ko-KR" altLang="en-US" sz="20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7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883724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403190" y="2824917"/>
            <a:ext cx="72843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본 페이지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작성 유의사항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및 각 페이지의 작성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TIP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은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확인 후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삭제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하고 제출</a:t>
            </a:r>
            <a:endParaRPr lang="ko-KR" altLang="en-US" sz="20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08310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403190" y="4641086"/>
            <a:ext cx="6421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제출기한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: 20  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일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), 15:00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까지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시간엄수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313402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403190" y="5241394"/>
            <a:ext cx="6769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제출방법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이메일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  <a:hlinkClick r:id="rId3"/>
              </a:rPr>
              <a:t>vbi@dongguk.ac.kr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로 제출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파일명 예시 </a:t>
            </a:r>
            <a:r>
              <a: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: (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회사명</a:t>
            </a:r>
            <a:r>
              <a: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홍길동</a:t>
            </a:r>
            <a:r>
              <a: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_(</a:t>
            </a:r>
            <a:r>
              <a:rPr lang="ko-KR" altLang="en-US" sz="2000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아이템명</a:t>
            </a:r>
            <a:r>
              <a:rPr lang="en-US" altLang="ko-KR" sz="200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))</a:t>
            </a:r>
            <a:endParaRPr lang="ko-KR" altLang="en-US" sz="2000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827584" y="346646"/>
            <a:ext cx="7920880" cy="490066"/>
          </a:xfrm>
        </p:spPr>
        <p:txBody>
          <a:bodyPr>
            <a:noAutofit/>
          </a:bodyPr>
          <a:lstStyle/>
          <a:p>
            <a:pPr algn="ctr"/>
            <a:r>
              <a:rPr lang="ko-KR" altLang="en-US" sz="28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발표평가 자료 작성 유의사항</a:t>
            </a:r>
            <a:endParaRPr lang="ko-KR" altLang="en-US" sz="28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465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그림 4" descr="환경-표지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0788" y="0"/>
            <a:ext cx="4113212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그림 5" descr="환경-표지2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95750"/>
            <a:ext cx="3767138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6"/>
          <p:cNvSpPr>
            <a:spLocks noGrp="1"/>
          </p:cNvSpPr>
          <p:nvPr>
            <p:ph type="ctrTitle"/>
          </p:nvPr>
        </p:nvSpPr>
        <p:spPr>
          <a:xfrm>
            <a:off x="-112700" y="1751581"/>
            <a:ext cx="5472608" cy="707886"/>
          </a:xfrm>
        </p:spPr>
        <p:txBody>
          <a:bodyPr/>
          <a:lstStyle/>
          <a:p>
            <a:pPr algn="ctr">
              <a:defRPr/>
            </a:pPr>
            <a:r>
              <a:rPr lang="ko-KR" altLang="en-US" sz="4000" b="1" i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 예정 제품</a:t>
            </a:r>
            <a:r>
              <a:rPr lang="en-US" altLang="ko-KR" sz="4000" b="1" i="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4000" b="1" i="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과제명</a:t>
            </a:r>
            <a:endParaRPr sz="4000" b="1" i="0" dirty="0" smtClean="0"/>
          </a:p>
        </p:txBody>
      </p:sp>
      <p:sp>
        <p:nvSpPr>
          <p:cNvPr id="10" name="부제목 7"/>
          <p:cNvSpPr txBox="1">
            <a:spLocks/>
          </p:cNvSpPr>
          <p:nvPr/>
        </p:nvSpPr>
        <p:spPr>
          <a:xfrm>
            <a:off x="3275856" y="4382894"/>
            <a:ext cx="5474146" cy="1728192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prstMaterial="matte">
              <a:contourClr>
                <a:schemeClr val="bg1"/>
              </a:contourClr>
            </a:sp3d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성     명 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: 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기 업 명 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: (</a:t>
            </a: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예비창업자의 경우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, “</a:t>
            </a: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예비창업자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” </a:t>
            </a: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기재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) 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업종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(</a:t>
            </a: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기술분야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)</a:t>
            </a: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 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: </a:t>
            </a:r>
          </a:p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연 </a:t>
            </a:r>
            <a:r>
              <a:rPr lang="ko-KR" altLang="en-US" sz="1600" b="1" dirty="0" err="1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락</a:t>
            </a:r>
            <a:r>
              <a:rPr lang="ko-KR" altLang="en-US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 처 </a:t>
            </a:r>
            <a:r>
              <a:rPr lang="en-US" altLang="ko-KR" sz="1600" b="1" dirty="0">
                <a:solidFill>
                  <a:srgbClr val="000000"/>
                </a:solidFill>
                <a:latin typeface="HY그래픽M" pitchFamily="18" charset="-127"/>
                <a:ea typeface="HY그래픽M" pitchFamily="18" charset="-127"/>
              </a:rPr>
              <a:t>: </a:t>
            </a:r>
            <a:endParaRPr lang="ko-KR" altLang="en-US" sz="1600" b="1" dirty="0">
              <a:solidFill>
                <a:srgbClr val="000000"/>
              </a:solidFill>
              <a:latin typeface="HY그래픽M" pitchFamily="18" charset="-127"/>
              <a:ea typeface="HY그래픽M" pitchFamily="18" charset="-127"/>
            </a:endParaRPr>
          </a:p>
          <a:p>
            <a:pPr algn="r" fontAlgn="auto">
              <a:spcBef>
                <a:spcPct val="20000"/>
              </a:spcBef>
              <a:spcAft>
                <a:spcPts val="0"/>
              </a:spcAft>
              <a:defRPr/>
            </a:pPr>
            <a:endParaRPr kumimoji="0" lang="ko-KR" altLang="en-US" sz="1600" spc="50" dirty="0">
              <a:ln w="11430"/>
              <a:solidFill>
                <a:srgbClr val="006600"/>
              </a:solidFill>
              <a:effectLst>
                <a:innerShdw blurRad="63500" dist="63500" dir="13500000">
                  <a:prstClr val="black">
                    <a:alpha val="97000"/>
                  </a:prstClr>
                </a:innerShdw>
              </a:effectLst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8" name="부제목 10"/>
          <p:cNvSpPr txBox="1">
            <a:spLocks/>
          </p:cNvSpPr>
          <p:nvPr/>
        </p:nvSpPr>
        <p:spPr>
          <a:xfrm>
            <a:off x="3346740" y="393380"/>
            <a:ext cx="4825660" cy="3600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>
                    <a:tint val="7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dirty="0" smtClean="0">
                <a:solidFill>
                  <a:srgbClr val="000000"/>
                </a:solidFill>
              </a:rPr>
              <a:t>동국대학교  벤처창업보육센터 입주심사</a:t>
            </a:r>
            <a:endParaRPr lang="ko-KR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3"/>
          <p:cNvSpPr txBox="1">
            <a:spLocks/>
          </p:cNvSpPr>
          <p:nvPr/>
        </p:nvSpPr>
        <p:spPr>
          <a:xfrm>
            <a:off x="2555776" y="1340768"/>
            <a:ext cx="4355976" cy="4581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 algn="l" rtl="0" fontAlgn="auto" latinLnBrk="1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맑은 고딕"/>
                <a:cs typeface="맑은 고딕"/>
              </a:defRPr>
            </a:lvl9pPr>
          </a:lstStyle>
          <a:p>
            <a:r>
              <a:rPr lang="en-US" altLang="ko-KR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창업자의 </a:t>
            </a:r>
            <a:r>
              <a:rPr lang="ko-KR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의지 및 역량</a:t>
            </a:r>
            <a:endParaRPr lang="en-US" altLang="ko-KR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기술성</a:t>
            </a:r>
            <a:endParaRPr lang="en-US" altLang="ko-KR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</a:t>
            </a:r>
            <a:r>
              <a:rPr lang="ko-KR" altLang="en-US" sz="24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상품성</a:t>
            </a:r>
            <a:endParaRPr lang="en-US" altLang="ko-KR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sz="2400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8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창업자의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의지 및 역량</a:t>
            </a:r>
            <a:endParaRPr lang="ko-KR" altLang="en-US" sz="28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683568" y="1081310"/>
            <a:ext cx="8036321" cy="10515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95B3D7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(TIP)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창업동기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창업관련 교육 이수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개발 아이템관련 경험 및 역량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사업화를 위한 </a:t>
            </a:r>
            <a:endParaRPr lang="en-US" altLang="ko-KR" sz="1600" i="1" dirty="0" smtClean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  <a:p>
            <a:r>
              <a:rPr lang="en-US" altLang="ko-KR" sz="1600" i="1" dirty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 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       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네트워크 구축현황 등 창업자가 사업추진을 위해 구축한 역량 제시 </a:t>
            </a:r>
            <a:endParaRPr lang="en-US" altLang="ko-KR" sz="1600" i="1" dirty="0" smtClean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  <a:p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         </a:t>
            </a:r>
            <a:r>
              <a:rPr lang="ko-KR" altLang="en-US" sz="1600" i="1" dirty="0" err="1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기창업자는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 회사개요 </a:t>
            </a:r>
            <a:endParaRPr lang="en-US" altLang="ko-KR" sz="1600" i="1" dirty="0" smtClean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  <a:p>
            <a:endParaRPr lang="ko-KR" altLang="en-US" sz="1600" i="1" dirty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221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기술성</a:t>
            </a:r>
            <a:endParaRPr lang="ko-KR" altLang="en-US" sz="28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467544" y="1033686"/>
            <a:ext cx="8208912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95B3D7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(TIP) </a:t>
            </a:r>
            <a:r>
              <a:rPr lang="ko-KR" altLang="en-US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창업아이템에 대한 설명</a:t>
            </a:r>
            <a:r>
              <a:rPr lang="en-US" altLang="ko-KR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(</a:t>
            </a:r>
            <a:r>
              <a:rPr lang="ko-KR" altLang="en-US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시제품 이미지 시안 </a:t>
            </a:r>
            <a:r>
              <a:rPr lang="en-US" altLang="ko-KR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용도</a:t>
            </a:r>
            <a:r>
              <a:rPr lang="en-US" altLang="ko-KR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수요자 제시</a:t>
            </a:r>
            <a:r>
              <a:rPr lang="en-US" altLang="ko-KR" sz="1600" b="1" i="1" u="sng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),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유사기술 및 기존기술과의 차별성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(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독창성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)</a:t>
            </a:r>
            <a:r>
              <a:rPr lang="ko-KR" altLang="en-US" sz="1600" i="1" dirty="0" err="1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ㆍ우수성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경쟁사의 모방에 대한 대처방안 등 제시</a:t>
            </a:r>
            <a:endParaRPr lang="ko-KR" altLang="en-US" sz="1600" i="1" dirty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</p:txBody>
      </p:sp>
      <p:pic>
        <p:nvPicPr>
          <p:cNvPr id="4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46314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25038" y="1876762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창업아이템 요약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25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50" y="1131813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9276" y="1062261"/>
            <a:ext cx="3762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기술의 차별성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우수성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독창성</a:t>
            </a:r>
            <a:r>
              <a:rPr lang="en-US" altLang="ko-KR" sz="20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pic>
        <p:nvPicPr>
          <p:cNvPr id="4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09169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1062" y="4037002"/>
            <a:ext cx="54825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경쟁사의 모방가능성 및 모방에 대한 대처방안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기술성</a:t>
            </a:r>
            <a:endParaRPr lang="ko-KR" altLang="en-US" sz="28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592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기술성</a:t>
            </a:r>
            <a:endParaRPr lang="ko-KR" altLang="en-US" sz="28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03821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1062" y="1134269"/>
            <a:ext cx="21499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시제품 제작 계획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875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</a:t>
            </a:r>
            <a:r>
              <a:rPr lang="ko-KR" altLang="en-US" sz="28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사업성</a:t>
            </a:r>
          </a:p>
        </p:txBody>
      </p:sp>
      <p:pic>
        <p:nvPicPr>
          <p:cNvPr id="3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90330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1062" y="2020778"/>
            <a:ext cx="29193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예상 시장수요조사 결과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91" y="4394586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52917" y="4325034"/>
            <a:ext cx="12955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창업 계획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539552" y="1033686"/>
            <a:ext cx="7992888" cy="5760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95B3D7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(TIP)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시장수요조사 결과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창업 및 생산 계획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홍보 및 판매 전략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,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아이템개발로 인한 </a:t>
            </a:r>
            <a:endParaRPr lang="en-US" altLang="ko-KR" sz="1600" i="1" dirty="0" smtClean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  <a:p>
            <a:r>
              <a:rPr lang="en-US" altLang="ko-KR" sz="1600" i="1" dirty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 </a:t>
            </a:r>
            <a:r>
              <a:rPr lang="en-US" altLang="ko-KR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        </a:t>
            </a:r>
            <a:r>
              <a:rPr lang="ko-KR" altLang="en-US" sz="1600" i="1" dirty="0" smtClean="0">
                <a:solidFill>
                  <a:srgbClr val="0000FF"/>
                </a:solidFill>
                <a:latin typeface="HY신명조" pitchFamily="18" charset="-127"/>
                <a:ea typeface="HY신명조" pitchFamily="18" charset="-127"/>
              </a:rPr>
              <a:t>파급효과 등 제시 </a:t>
            </a:r>
            <a:endParaRPr lang="ko-KR" altLang="en-US" sz="1600" i="1" dirty="0">
              <a:solidFill>
                <a:srgbClr val="0000FF"/>
              </a:solidFill>
              <a:latin typeface="HY신명조" pitchFamily="18" charset="-127"/>
              <a:ea typeface="HY신명조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10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</a:t>
            </a:r>
            <a:r>
              <a:rPr lang="ko-KR" altLang="en-US" sz="28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사업성</a:t>
            </a:r>
          </a:p>
        </p:txBody>
      </p:sp>
      <p:pic>
        <p:nvPicPr>
          <p:cNvPr id="3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4296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1062" y="1124744"/>
            <a:ext cx="22349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홍보 및 판매 전략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74616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41062" y="4005064"/>
            <a:ext cx="26629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소요자금 및 조달계획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14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71600" y="346646"/>
            <a:ext cx="7920880" cy="490066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8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창업아이템의 </a:t>
            </a:r>
            <a:r>
              <a:rPr lang="ko-KR" altLang="en-US" sz="2800" b="1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사업성</a:t>
            </a:r>
          </a:p>
        </p:txBody>
      </p:sp>
      <p:pic>
        <p:nvPicPr>
          <p:cNvPr id="3" name="Picture 22" descr="그림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4296"/>
            <a:ext cx="359582" cy="321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41062" y="1124744"/>
            <a:ext cx="24913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경쟁력 및 파급효과</a:t>
            </a:r>
            <a:endParaRPr lang="en-US" altLang="ko-KR" sz="2000" dirty="0" smtClean="0"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5656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8820</TotalTime>
  <Words>275</Words>
  <Application>Microsoft Office PowerPoint</Application>
  <PresentationFormat>화면 슬라이드 쇼(4:3)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9" baseType="lpstr">
      <vt:lpstr>HY견고딕</vt:lpstr>
      <vt:lpstr>HY그래픽M</vt:lpstr>
      <vt:lpstr>HY신명조</vt:lpstr>
      <vt:lpstr>HY헤드라인M</vt:lpstr>
      <vt:lpstr>굴림</vt:lpstr>
      <vt:lpstr>굴림체</vt:lpstr>
      <vt:lpstr>맑은 고딕</vt:lpstr>
      <vt:lpstr>Arial</vt:lpstr>
      <vt:lpstr>Office 테마</vt:lpstr>
      <vt:lpstr>발표평가 자료 작성 유의사항</vt:lpstr>
      <vt:lpstr>창업 예정 제품/과제명</vt:lpstr>
      <vt:lpstr>PowerPoint 프레젠테이션</vt:lpstr>
      <vt:lpstr>1. 창업자의 의지 및 역량</vt:lpstr>
      <vt:lpstr>2. 창업아이템의 기술성</vt:lpstr>
      <vt:lpstr>2. 창업아이템의 기술성</vt:lpstr>
      <vt:lpstr>2. 창업아이템의 기술성</vt:lpstr>
      <vt:lpstr>3. 창업아이템의 사업성</vt:lpstr>
      <vt:lpstr>3. 창업아이템의 사업성</vt:lpstr>
      <vt:lpstr>3. 창업아이템의 사업성</vt:lpstr>
    </vt:vector>
  </TitlesOfParts>
  <Company>동국대학교 창업보육센터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입주신청 발표자료_동국대학교</dc:title>
  <dc:creator>남희주</dc:creator>
  <cp:keywords>http:/iacf.dongguk.ac.kr</cp:keywords>
  <cp:lastModifiedBy>남희주</cp:lastModifiedBy>
  <cp:revision>492</cp:revision>
  <dcterms:created xsi:type="dcterms:W3CDTF">2010-02-01T08:03:16Z</dcterms:created>
  <dcterms:modified xsi:type="dcterms:W3CDTF">2017-12-20T05:52:28Z</dcterms:modified>
</cp:coreProperties>
</file>