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1701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9210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576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7565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222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589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129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3956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292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4265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829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4A887-DCFB-4BD0-9182-34F4D5F1DA4B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E3826-80AC-48C1-8F95-5E12C1A691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4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814" y="1263560"/>
            <a:ext cx="4100218" cy="3947550"/>
          </a:xfrm>
          <a:prstGeom prst="rect">
            <a:avLst/>
          </a:prstGeom>
        </p:spPr>
      </p:pic>
      <p:cxnSp>
        <p:nvCxnSpPr>
          <p:cNvPr id="23" name="직선 연결선 22"/>
          <p:cNvCxnSpPr/>
          <p:nvPr/>
        </p:nvCxnSpPr>
        <p:spPr>
          <a:xfrm>
            <a:off x="0" y="662717"/>
            <a:ext cx="121920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-3508" y="5818508"/>
            <a:ext cx="121920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14" y="1251264"/>
            <a:ext cx="3327563" cy="322226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2067" y="1388178"/>
            <a:ext cx="4814825" cy="3844183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312737" y="1287644"/>
            <a:ext cx="3184240" cy="90924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916680" y="1455155"/>
            <a:ext cx="3154680" cy="60216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2035983" y="5274037"/>
            <a:ext cx="40035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rgbClr val="FF0000"/>
                </a:solidFill>
              </a:rPr>
              <a:t>논문 제목</a:t>
            </a:r>
            <a:r>
              <a:rPr lang="en-US" altLang="ko-KR" sz="1100" dirty="0" smtClean="0">
                <a:solidFill>
                  <a:srgbClr val="FF0000"/>
                </a:solidFill>
              </a:rPr>
              <a:t>, </a:t>
            </a:r>
            <a:r>
              <a:rPr lang="ko-KR" altLang="en-US" sz="1100" dirty="0" smtClean="0">
                <a:solidFill>
                  <a:srgbClr val="FF0000"/>
                </a:solidFill>
              </a:rPr>
              <a:t>전체연구자수</a:t>
            </a:r>
            <a:r>
              <a:rPr lang="en-US" altLang="ko-KR" sz="1100" dirty="0" smtClean="0">
                <a:solidFill>
                  <a:srgbClr val="FF0000"/>
                </a:solidFill>
              </a:rPr>
              <a:t>, </a:t>
            </a:r>
          </a:p>
          <a:p>
            <a:r>
              <a:rPr lang="ko-KR" altLang="en-US" sz="1100" dirty="0" smtClean="0">
                <a:solidFill>
                  <a:srgbClr val="FF0000"/>
                </a:solidFill>
              </a:rPr>
              <a:t>주저자</a:t>
            </a:r>
            <a:r>
              <a:rPr lang="en-US" altLang="ko-KR" sz="1100" dirty="0" smtClean="0">
                <a:solidFill>
                  <a:srgbClr val="FF0000"/>
                </a:solidFill>
              </a:rPr>
              <a:t>(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교신저자</a:t>
            </a:r>
            <a:r>
              <a:rPr lang="en-US" altLang="ko-KR" sz="1100" dirty="0" smtClean="0">
                <a:solidFill>
                  <a:srgbClr val="FF0000"/>
                </a:solidFill>
              </a:rPr>
              <a:t>)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박스표시</a:t>
            </a:r>
            <a:endParaRPr lang="en-US" altLang="ko-KR" sz="1100" dirty="0" smtClean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682612" y="5335643"/>
            <a:ext cx="29246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smtClean="0">
                <a:solidFill>
                  <a:srgbClr val="FF0000"/>
                </a:solidFill>
              </a:rPr>
              <a:t>오프라인 </a:t>
            </a:r>
            <a:r>
              <a:rPr lang="ko-KR" altLang="en-US" sz="1100" smtClean="0">
                <a:solidFill>
                  <a:srgbClr val="FF0000"/>
                </a:solidFill>
              </a:rPr>
              <a:t>발행 연월일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박스표시</a:t>
            </a:r>
            <a:endParaRPr lang="en-US" altLang="ko-KR" sz="1100" dirty="0" smtClean="0">
              <a:solidFill>
                <a:srgbClr val="FF0000"/>
              </a:solidFill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791157" y="2196891"/>
            <a:ext cx="4963" cy="58614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/>
          <p:nvPr/>
        </p:nvCxnSpPr>
        <p:spPr>
          <a:xfrm flipH="1">
            <a:off x="2793208" y="2057321"/>
            <a:ext cx="1523639" cy="321553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 flipH="1">
            <a:off x="9927099" y="4178126"/>
            <a:ext cx="285736" cy="112908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-23503" y="63039"/>
            <a:ext cx="80328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latin typeface="+mj-lt"/>
              </a:rPr>
              <a:t> </a:t>
            </a:r>
            <a:r>
              <a:rPr lang="ko-KR" altLang="en-US" sz="2500" b="1" dirty="0" err="1" smtClean="0">
                <a:latin typeface="+mj-lt"/>
              </a:rPr>
              <a:t>논문실적</a:t>
            </a:r>
            <a:r>
              <a:rPr lang="ko-KR" altLang="en-US" sz="2500" b="1" dirty="0" smtClean="0">
                <a:latin typeface="+mj-lt"/>
              </a:rPr>
              <a:t> 업로드 증빙 참고자료</a:t>
            </a:r>
            <a:endParaRPr lang="ko-KR" altLang="en-US" sz="2500" b="1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77" y="2767163"/>
            <a:ext cx="2470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rgbClr val="FF0000"/>
                </a:solidFill>
              </a:rPr>
              <a:t>발표학술지명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박스표시</a:t>
            </a:r>
            <a:endParaRPr lang="en-US" altLang="ko-KR" sz="1100" dirty="0" smtClean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0882" y="920701"/>
            <a:ext cx="2470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(a) </a:t>
            </a:r>
            <a:r>
              <a:rPr lang="ko-KR" altLang="en-US" sz="1400" dirty="0" err="1" smtClean="0"/>
              <a:t>학술지표지</a:t>
            </a:r>
            <a:endParaRPr lang="en-US" altLang="ko-KR" sz="1400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4679834" y="946325"/>
            <a:ext cx="2470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(b) </a:t>
            </a:r>
            <a:r>
              <a:rPr lang="ko-KR" altLang="en-US" sz="1400" dirty="0" err="1" smtClean="0"/>
              <a:t>논문첫장</a:t>
            </a:r>
            <a:endParaRPr lang="en-US" altLang="ko-KR" sz="1400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8959321" y="1005552"/>
            <a:ext cx="2470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(c) </a:t>
            </a:r>
            <a:r>
              <a:rPr lang="ko-KR" altLang="en-US" sz="1400" dirty="0" smtClean="0"/>
              <a:t>발행일자</a:t>
            </a:r>
            <a:endParaRPr lang="en-US" altLang="ko-KR" sz="1400" dirty="0" smtClean="0"/>
          </a:p>
        </p:txBody>
      </p:sp>
      <p:sp>
        <p:nvSpPr>
          <p:cNvPr id="28" name="직사각형 27"/>
          <p:cNvSpPr/>
          <p:nvPr/>
        </p:nvSpPr>
        <p:spPr>
          <a:xfrm>
            <a:off x="3745796" y="4871130"/>
            <a:ext cx="919750" cy="8203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8869" y="4700157"/>
            <a:ext cx="2337565" cy="512410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3785961" y="4698973"/>
            <a:ext cx="1167039" cy="12148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3" name="직선 화살표 연결선 32"/>
          <p:cNvCxnSpPr/>
          <p:nvPr/>
        </p:nvCxnSpPr>
        <p:spPr>
          <a:xfrm>
            <a:off x="4943693" y="4806251"/>
            <a:ext cx="936508" cy="66489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728504" y="5426335"/>
            <a:ext cx="2470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rgbClr val="FF0000"/>
                </a:solidFill>
              </a:rPr>
              <a:t>투고일</a:t>
            </a:r>
            <a:r>
              <a:rPr lang="en-US" altLang="ko-KR" sz="1100" dirty="0" smtClean="0">
                <a:solidFill>
                  <a:srgbClr val="FF0000"/>
                </a:solidFill>
              </a:rPr>
              <a:t>(received)</a:t>
            </a:r>
            <a:r>
              <a:rPr lang="ko-KR" altLang="en-US" sz="1100" dirty="0" smtClean="0">
                <a:solidFill>
                  <a:srgbClr val="FF0000"/>
                </a:solidFill>
              </a:rPr>
              <a:t>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박스표시</a:t>
            </a:r>
            <a:endParaRPr lang="en-US" altLang="ko-KR" sz="1100" dirty="0" smtClean="0">
              <a:solidFill>
                <a:srgbClr val="FF0000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739804" y="2258361"/>
            <a:ext cx="600343" cy="15284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직선 화살표 연결선 35"/>
          <p:cNvCxnSpPr/>
          <p:nvPr/>
        </p:nvCxnSpPr>
        <p:spPr>
          <a:xfrm>
            <a:off x="2972506" y="2411201"/>
            <a:ext cx="0" cy="28940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368171" y="2710881"/>
            <a:ext cx="2470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rgbClr val="FF0000"/>
                </a:solidFill>
              </a:rPr>
              <a:t>등록번호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박스표시</a:t>
            </a:r>
            <a:endParaRPr lang="en-US" altLang="ko-KR" sz="1100" dirty="0" smtClean="0">
              <a:solidFill>
                <a:srgbClr val="FF0000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7601804" y="4407852"/>
            <a:ext cx="1258089" cy="153837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14272" y="2271340"/>
            <a:ext cx="2268702" cy="12148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0" name="직선 화살표 연결선 39"/>
          <p:cNvCxnSpPr/>
          <p:nvPr/>
        </p:nvCxnSpPr>
        <p:spPr>
          <a:xfrm>
            <a:off x="2218819" y="2380722"/>
            <a:ext cx="0" cy="100255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466336" y="3369329"/>
            <a:ext cx="2470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rgbClr val="FF0000"/>
                </a:solidFill>
              </a:rPr>
              <a:t>권</a:t>
            </a:r>
            <a:r>
              <a:rPr lang="en-US" altLang="ko-KR" sz="1100" dirty="0" smtClean="0">
                <a:solidFill>
                  <a:srgbClr val="FF0000"/>
                </a:solidFill>
              </a:rPr>
              <a:t>, </a:t>
            </a:r>
            <a:r>
              <a:rPr lang="ko-KR" altLang="en-US" sz="1100" dirty="0" smtClean="0">
                <a:solidFill>
                  <a:srgbClr val="FF0000"/>
                </a:solidFill>
              </a:rPr>
              <a:t>호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박스표시</a:t>
            </a:r>
            <a:endParaRPr lang="en-US" altLang="ko-KR" sz="1100" dirty="0" smtClean="0">
              <a:solidFill>
                <a:srgbClr val="FF0000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0041725" y="4042320"/>
            <a:ext cx="384975" cy="1359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2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44</Words>
  <Application>Microsoft Office PowerPoint</Application>
  <PresentationFormat>와이드스크린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2017-09-29T03:17:23Z</dcterms:created>
  <dcterms:modified xsi:type="dcterms:W3CDTF">2017-10-10T01:44:06Z</dcterms:modified>
</cp:coreProperties>
</file>